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87" r:id="rId2"/>
    <p:sldId id="276" r:id="rId3"/>
    <p:sldId id="280" r:id="rId4"/>
    <p:sldId id="282" r:id="rId5"/>
    <p:sldId id="281" r:id="rId6"/>
    <p:sldId id="286" r:id="rId7"/>
    <p:sldId id="288" r:id="rId8"/>
    <p:sldId id="28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AD0C"/>
    <a:srgbClr val="00A0E9"/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22"/>
    <p:restoredTop sz="94574"/>
  </p:normalViewPr>
  <p:slideViewPr>
    <p:cSldViewPr snapToGrid="0" snapToObjects="1">
      <p:cViewPr>
        <p:scale>
          <a:sx n="65" d="100"/>
          <a:sy n="65" d="100"/>
        </p:scale>
        <p:origin x="7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15C78-23E7-A44F-9A85-ED0FACE6E15B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E9D55-DCAD-C744-8D51-0BA468795F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pagina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360000" y="3214273"/>
            <a:ext cx="2880911" cy="743280"/>
          </a:xfrm>
        </p:spPr>
        <p:txBody>
          <a:bodyPr>
            <a:normAutofit/>
          </a:bodyPr>
          <a:lstStyle>
            <a:lvl1pPr>
              <a:defRPr sz="47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0000" y="2870522"/>
            <a:ext cx="2880911" cy="352950"/>
          </a:xfrm>
          <a:noFill/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Mijn spreekbeurt over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6244542"/>
            <a:ext cx="2880911" cy="254643"/>
          </a:xfrm>
        </p:spPr>
        <p:txBody>
          <a:bodyPr lIns="9000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Groep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360000" y="5989899"/>
            <a:ext cx="2880911" cy="254643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Naam</a:t>
            </a:r>
            <a:r>
              <a:rPr lang="en-US" dirty="0"/>
              <a:t> </a:t>
            </a:r>
            <a:r>
              <a:rPr lang="en-US" dirty="0" err="1"/>
              <a:t>Achternaam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4591878" y="0"/>
            <a:ext cx="4552122" cy="6858000"/>
          </a:xfrm>
          <a:solidFill>
            <a:schemeClr val="bg1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Sleep </a:t>
            </a:r>
            <a:r>
              <a:rPr lang="en-US" dirty="0" err="1"/>
              <a:t>foto</a:t>
            </a:r>
            <a:r>
              <a:rPr lang="en-US" dirty="0"/>
              <a:t> in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vlak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411357"/>
          </a:xfrm>
          <a:prstGeom prst="rect">
            <a:avLst/>
          </a:prstGeom>
          <a:solidFill>
            <a:srgbClr val="8AA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5116"/>
            <a:ext cx="7886700" cy="544795"/>
          </a:xfrm>
        </p:spPr>
        <p:txBody>
          <a:bodyPr>
            <a:noAutofit/>
          </a:bodyPr>
          <a:lstStyle>
            <a:lvl1pPr>
              <a:defRPr sz="4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Titel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2007300"/>
            <a:ext cx="4024373" cy="4351338"/>
          </a:xfrm>
        </p:spPr>
        <p:txBody>
          <a:bodyPr/>
          <a:lstStyle>
            <a:lvl1pPr marL="228600" indent="-228600">
              <a:buClr>
                <a:srgbClr val="8AAD0C"/>
              </a:buClr>
              <a:buFont typeface="Arial" charset="0"/>
              <a:buChar char="•"/>
              <a:defRPr sz="2400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Vul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je </a:t>
            </a:r>
            <a:r>
              <a:rPr lang="en-US" dirty="0" err="1"/>
              <a:t>onderwerp</a:t>
            </a:r>
            <a:r>
              <a:rPr lang="en-US" dirty="0"/>
              <a:t> in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5081286" y="2007300"/>
            <a:ext cx="3449875" cy="2132915"/>
          </a:xfrm>
        </p:spPr>
        <p:txBody>
          <a:bodyPr/>
          <a:lstStyle/>
          <a:p>
            <a:r>
              <a:rPr lang="en-US" dirty="0"/>
              <a:t>Sleep </a:t>
            </a:r>
            <a:r>
              <a:rPr lang="en-US" dirty="0" err="1"/>
              <a:t>foto</a:t>
            </a:r>
            <a:r>
              <a:rPr lang="en-US" dirty="0"/>
              <a:t> in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vlak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 hasCustomPrompt="1"/>
          </p:nvPr>
        </p:nvSpPr>
        <p:spPr>
          <a:xfrm>
            <a:off x="5081286" y="4360135"/>
            <a:ext cx="3449875" cy="312516"/>
          </a:xfrm>
        </p:spPr>
        <p:txBody>
          <a:bodyPr>
            <a:normAutofit/>
          </a:bodyPr>
          <a:lstStyle>
            <a:lvl1pPr marL="0" indent="0" algn="ctr">
              <a:buClr>
                <a:srgbClr val="8AAD0C"/>
              </a:buClr>
              <a:buFont typeface="Arial" charset="0"/>
              <a:buNone/>
              <a:defRPr sz="1600">
                <a:solidFill>
                  <a:srgbClr val="8AAD0C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Bijschrift</a:t>
            </a:r>
            <a:r>
              <a:rPr lang="en-US" dirty="0"/>
              <a:t> </a:t>
            </a:r>
            <a:r>
              <a:rPr lang="en-US" dirty="0" err="1"/>
              <a:t>foto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dirty="0"/>
              <a:t>Sleep </a:t>
            </a:r>
            <a:r>
              <a:rPr lang="en-US" dirty="0" err="1"/>
              <a:t>foto</a:t>
            </a:r>
            <a:r>
              <a:rPr lang="en-US" dirty="0"/>
              <a:t> in </a:t>
            </a: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vlak</a:t>
            </a:r>
            <a:r>
              <a:rPr lang="en-US" dirty="0"/>
              <a:t> of </a:t>
            </a:r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13170" y="5685143"/>
            <a:ext cx="8317660" cy="720000"/>
          </a:xfrm>
          <a:solidFill>
            <a:srgbClr val="8AAD0C"/>
          </a:solidFill>
        </p:spPr>
        <p:txBody>
          <a:bodyPr lIns="216000" tIns="216000" rIns="216000" bIns="0">
            <a:noAutofit/>
          </a:bodyPr>
          <a:lstStyle>
            <a:lvl1pPr marL="0" indent="0" algn="l">
              <a:buClr>
                <a:srgbClr val="8AAD0C"/>
              </a:buClr>
              <a:buFont typeface="Arial" charset="0"/>
              <a:buNone/>
              <a:defRPr sz="18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Bijschrift</a:t>
            </a:r>
            <a:r>
              <a:rPr lang="en-US" dirty="0"/>
              <a:t> </a:t>
            </a:r>
            <a:r>
              <a:rPr lang="en-US" dirty="0" err="1"/>
              <a:t>foto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 meisj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" y="0"/>
            <a:ext cx="6858000" cy="6858000"/>
          </a:xfrm>
          <a:prstGeom prst="rect">
            <a:avLst/>
          </a:prstGeom>
        </p:spPr>
      </p:pic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2695074" y="3910431"/>
            <a:ext cx="3689684" cy="1325563"/>
          </a:xfrm>
        </p:spPr>
        <p:txBody>
          <a:bodyPr/>
          <a:lstStyle>
            <a:lvl1pPr algn="ctr">
              <a:defRPr sz="6000">
                <a:solidFill>
                  <a:srgbClr val="00A0E9"/>
                </a:solidFill>
              </a:defRPr>
            </a:lvl1pPr>
          </a:lstStyle>
          <a:p>
            <a:r>
              <a:rPr lang="en-US" dirty="0"/>
              <a:t>Quiz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 jonget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32" y="-128337"/>
            <a:ext cx="6986337" cy="698633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2695074" y="4487947"/>
            <a:ext cx="3689684" cy="1325563"/>
          </a:xfrm>
        </p:spPr>
        <p:txBody>
          <a:bodyPr/>
          <a:lstStyle>
            <a:lvl1pPr algn="ctr">
              <a:defRPr sz="6000">
                <a:solidFill>
                  <a:srgbClr val="8AAD0C"/>
                </a:solidFill>
              </a:defRPr>
            </a:lvl1pPr>
          </a:lstStyle>
          <a:p>
            <a:r>
              <a:rPr lang="en-US" dirty="0"/>
              <a:t>Quiz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vraag jo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1411357"/>
          </a:xfrm>
          <a:prstGeom prst="rect">
            <a:avLst/>
          </a:prstGeom>
          <a:solidFill>
            <a:srgbClr val="00A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5116"/>
            <a:ext cx="7886700" cy="544795"/>
          </a:xfrm>
        </p:spPr>
        <p:txBody>
          <a:bodyPr>
            <a:noAutofit/>
          </a:bodyPr>
          <a:lstStyle>
            <a:lvl1pPr>
              <a:defRPr sz="4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Vraag</a:t>
            </a:r>
            <a:r>
              <a:rPr lang="en-US" dirty="0"/>
              <a:t> 1</a:t>
            </a:r>
          </a:p>
        </p:txBody>
      </p:sp>
      <p:sp>
        <p:nvSpPr>
          <p:cNvPr id="4" name="Oval Callout 3" descr="Schrijf hier" title="Schrijf antwoord hier"/>
          <p:cNvSpPr/>
          <p:nvPr userDrawn="1"/>
        </p:nvSpPr>
        <p:spPr>
          <a:xfrm flipH="1">
            <a:off x="652712" y="3280139"/>
            <a:ext cx="4972835" cy="2882122"/>
          </a:xfrm>
          <a:prstGeom prst="wedgeEllipseCallout">
            <a:avLst>
              <a:gd name="adj1" fmla="val -64925"/>
              <a:gd name="adj2" fmla="val 1001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dist="63500" dir="81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2773623"/>
            <a:ext cx="4095750" cy="409575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2713" y="4382641"/>
            <a:ext cx="4972834" cy="447776"/>
          </a:xfrm>
        </p:spPr>
        <p:txBody>
          <a:bodyPr anchor="ctr" anchorCtr="0">
            <a:noAutofit/>
          </a:bodyPr>
          <a:lstStyle>
            <a:lvl1pPr marL="0" indent="0" algn="ctr">
              <a:buClr>
                <a:srgbClr val="8AAD0C"/>
              </a:buClr>
              <a:buFont typeface="Arial" charset="0"/>
              <a:buNone/>
              <a:defRPr sz="2800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antwoord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 userDrawn="1">
            <p:ph idx="10" hasCustomPrompt="1"/>
          </p:nvPr>
        </p:nvSpPr>
        <p:spPr>
          <a:xfrm>
            <a:off x="652713" y="2112087"/>
            <a:ext cx="7862637" cy="431437"/>
          </a:xfrm>
        </p:spPr>
        <p:txBody>
          <a:bodyPr>
            <a:noAutofit/>
          </a:bodyPr>
          <a:lstStyle>
            <a:lvl1pPr marL="0" indent="0" algn="l">
              <a:buClr>
                <a:srgbClr val="8AAD0C"/>
              </a:buClr>
              <a:buFont typeface="Arial" charset="0"/>
              <a:buNone/>
              <a:defRPr sz="4000" b="1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vraag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vraag meis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0"/>
            <a:ext cx="9144000" cy="1411357"/>
          </a:xfrm>
          <a:prstGeom prst="rect">
            <a:avLst/>
          </a:prstGeom>
          <a:solidFill>
            <a:srgbClr val="8AAD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5116"/>
            <a:ext cx="7886700" cy="544795"/>
          </a:xfrm>
        </p:spPr>
        <p:txBody>
          <a:bodyPr>
            <a:noAutofit/>
          </a:bodyPr>
          <a:lstStyle>
            <a:lvl1pPr>
              <a:defRPr sz="47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Vraag</a:t>
            </a:r>
            <a:r>
              <a:rPr lang="en-US" dirty="0"/>
              <a:t> 1</a:t>
            </a:r>
          </a:p>
        </p:txBody>
      </p:sp>
      <p:sp>
        <p:nvSpPr>
          <p:cNvPr id="4" name="Oval Callout 3" descr="Schrijf hier" title="Schrijf antwoord hier"/>
          <p:cNvSpPr/>
          <p:nvPr userDrawn="1"/>
        </p:nvSpPr>
        <p:spPr>
          <a:xfrm flipH="1">
            <a:off x="652713" y="3165468"/>
            <a:ext cx="4972835" cy="2882122"/>
          </a:xfrm>
          <a:prstGeom prst="wedgeEllipseCallout">
            <a:avLst>
              <a:gd name="adj1" fmla="val -60191"/>
              <a:gd name="adj2" fmla="val -9102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dist="63500" dir="81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2782542"/>
            <a:ext cx="4095750" cy="409575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2713" y="4382641"/>
            <a:ext cx="4972834" cy="447776"/>
          </a:xfrm>
        </p:spPr>
        <p:txBody>
          <a:bodyPr anchor="ctr" anchorCtr="0">
            <a:noAutofit/>
          </a:bodyPr>
          <a:lstStyle>
            <a:lvl1pPr marL="0" indent="0" algn="ctr">
              <a:buClr>
                <a:srgbClr val="8AAD0C"/>
              </a:buClr>
              <a:buFont typeface="Arial" charset="0"/>
              <a:buNone/>
              <a:defRPr sz="2800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antwoord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 userDrawn="1">
            <p:ph idx="10" hasCustomPrompt="1"/>
          </p:nvPr>
        </p:nvSpPr>
        <p:spPr>
          <a:xfrm>
            <a:off x="652713" y="2112087"/>
            <a:ext cx="7862637" cy="431437"/>
          </a:xfrm>
        </p:spPr>
        <p:txBody>
          <a:bodyPr>
            <a:noAutofit/>
          </a:bodyPr>
          <a:lstStyle>
            <a:lvl1pPr marL="0" indent="0" algn="l">
              <a:buClr>
                <a:srgbClr val="8AAD0C"/>
              </a:buClr>
              <a:buFont typeface="Arial" charset="0"/>
              <a:buNone/>
              <a:defRPr sz="4000" b="1" baseline="0">
                <a:solidFill>
                  <a:srgbClr val="585858"/>
                </a:solidFill>
              </a:defRPr>
            </a:lvl1pPr>
            <a:lvl2pPr marL="685800" indent="-228600">
              <a:buClr>
                <a:srgbClr val="8AAD0C"/>
              </a:buClr>
              <a:buFont typeface="Arial" charset="0"/>
              <a:buChar char="•"/>
              <a:defRPr sz="2000">
                <a:solidFill>
                  <a:srgbClr val="585858"/>
                </a:solidFill>
              </a:defRPr>
            </a:lvl2pPr>
            <a:lvl3pPr marL="1143000" indent="-228600">
              <a:buClr>
                <a:srgbClr val="8AAD0C"/>
              </a:buClr>
              <a:buFont typeface="Arial" charset="0"/>
              <a:buChar char="•"/>
              <a:defRPr sz="1800">
                <a:solidFill>
                  <a:srgbClr val="585858"/>
                </a:solidFill>
              </a:defRPr>
            </a:lvl3pPr>
            <a:lvl4pPr marL="16002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4pPr>
            <a:lvl5pPr marL="2057400" indent="-228600">
              <a:buClr>
                <a:srgbClr val="8AAD0C"/>
              </a:buClr>
              <a:buFont typeface="Arial" charset="0"/>
              <a:buChar char="•"/>
              <a:defRPr sz="1600"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vraag</a:t>
            </a:r>
            <a:r>
              <a:rPr lang="en-US" dirty="0"/>
              <a:t> </a:t>
            </a:r>
            <a:r>
              <a:rPr lang="en-US" dirty="0" err="1"/>
              <a:t>hier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" y="2775284"/>
            <a:ext cx="6936730" cy="4082716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331156" y="593291"/>
            <a:ext cx="8158358" cy="743280"/>
          </a:xfrm>
        </p:spPr>
        <p:txBody>
          <a:bodyPr>
            <a:normAutofit/>
          </a:bodyPr>
          <a:lstStyle>
            <a:lvl1pPr>
              <a:defRPr sz="47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err="1"/>
              <a:t>Dit</a:t>
            </a:r>
            <a:r>
              <a:rPr lang="en-US" dirty="0"/>
              <a:t> was </a:t>
            </a:r>
            <a:r>
              <a:rPr lang="en-US" dirty="0" err="1"/>
              <a:t>mijn</a:t>
            </a:r>
            <a:r>
              <a:rPr lang="en-US" dirty="0"/>
              <a:t> </a:t>
            </a:r>
            <a:r>
              <a:rPr lang="en-US" dirty="0" err="1"/>
              <a:t>spreekbeurt</a:t>
            </a:r>
            <a:endParaRPr lang="en-US" dirty="0"/>
          </a:p>
        </p:txBody>
      </p:sp>
      <p:sp>
        <p:nvSpPr>
          <p:cNvPr id="4" name="Oval Callout 3"/>
          <p:cNvSpPr/>
          <p:nvPr userDrawn="1"/>
        </p:nvSpPr>
        <p:spPr>
          <a:xfrm>
            <a:off x="6128760" y="1821437"/>
            <a:ext cx="2832536" cy="1897800"/>
          </a:xfrm>
          <a:prstGeom prst="wedgeEllipseCallout">
            <a:avLst>
              <a:gd name="adj1" fmla="val -13309"/>
              <a:gd name="adj2" fmla="val 63092"/>
            </a:avLst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dist="63500" dir="27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28760" y="2481230"/>
            <a:ext cx="2832536" cy="657726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4000" baseline="0">
                <a:solidFill>
                  <a:srgbClr val="00A0E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Einde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42875" y="21859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784" y="5600700"/>
            <a:ext cx="1276844" cy="12573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BB80917F-B8D3-6149-9072-57134A5E8BAA}" type="datetimeFigureOut">
              <a:rPr lang="en-US" smtClean="0"/>
              <a:pPr/>
              <a:t>2/8/2018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C5A57587-65D1-3A40-9DE4-2423E3276A6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74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3" r:id="rId5"/>
    <p:sldLayoutId id="2147483675" r:id="rId6"/>
    <p:sldLayoutId id="2147483676" r:id="rId7"/>
    <p:sldLayoutId id="214748367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varkens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Mijn spreekbeurt over</a:t>
            </a:r>
            <a:r>
              <a:rPr lang="mr-IN"/>
              <a:t>…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>
            <a:fillRect/>
          </a:stretch>
        </p:blipFill>
        <p:spPr>
          <a:xfrm>
            <a:off x="4592638" y="167"/>
            <a:ext cx="4551362" cy="6858000"/>
          </a:xfrm>
        </p:spPr>
      </p:pic>
    </p:spTree>
    <p:extLst>
      <p:ext uri="{BB962C8B-B14F-4D97-AF65-F5344CB8AC3E}">
        <p14:creationId xmlns:p14="http://schemas.microsoft.com/office/powerpoint/2010/main" val="798858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Inhoudsopgave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Vul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je </a:t>
            </a:r>
            <a:r>
              <a:rPr lang="en-US" dirty="0" err="1"/>
              <a:t>onderwerp</a:t>
            </a:r>
            <a:r>
              <a:rPr lang="en-US" dirty="0"/>
              <a:t> in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" r="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64441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" b="1172"/>
          <a:stretch>
            <a:fillRect/>
          </a:stretch>
        </p:blipFill>
        <p:spPr/>
      </p:pic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 err="1"/>
              <a:t>Bijschrift</a:t>
            </a:r>
            <a:r>
              <a:rPr lang="en-US" dirty="0"/>
              <a:t> </a:t>
            </a:r>
            <a:r>
              <a:rPr lang="en-US" dirty="0" err="1"/>
              <a:t>foto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818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1907506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1889232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Vraag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31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Vraag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169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Dit</a:t>
            </a:r>
            <a:r>
              <a:rPr lang="en-US" dirty="0"/>
              <a:t> was </a:t>
            </a:r>
            <a:r>
              <a:rPr lang="en-US" dirty="0" err="1"/>
              <a:t>mijn</a:t>
            </a:r>
            <a:r>
              <a:rPr lang="en-US" dirty="0"/>
              <a:t> </a:t>
            </a:r>
            <a:r>
              <a:rPr lang="en-US" dirty="0" err="1"/>
              <a:t>spreekbeurt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Einde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9064304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BDBE74A0-2358-4D4B-AC8B-CF652989117C}" vid="{64A7CB6C-030B-594D-BCD7-16E8158C35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deheus-varkens </Template>
  <TotalTime>0</TotalTime>
  <Words>25</Words>
  <Application>Microsoft Office PowerPoint</Application>
  <PresentationFormat>Diavoorstelling (4:3)</PresentationFormat>
  <Paragraphs>11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Calibri</vt:lpstr>
      <vt:lpstr>Kantoorthema</vt:lpstr>
      <vt:lpstr>varkens</vt:lpstr>
      <vt:lpstr>Inhoudsopgave</vt:lpstr>
      <vt:lpstr>PowerPoint-presentatie</vt:lpstr>
      <vt:lpstr>Quiz</vt:lpstr>
      <vt:lpstr>Quiz</vt:lpstr>
      <vt:lpstr>Vraag 1</vt:lpstr>
      <vt:lpstr>Vraag 1</vt:lpstr>
      <vt:lpstr>Dit was mijn spreekbeurt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varkens</dc:title>
  <dc:creator>Knevel, Nina</dc:creator>
  <cp:lastModifiedBy>Knevel, Nina</cp:lastModifiedBy>
  <cp:revision>1</cp:revision>
  <dcterms:created xsi:type="dcterms:W3CDTF">2018-02-08T14:11:10Z</dcterms:created>
  <dcterms:modified xsi:type="dcterms:W3CDTF">2018-02-08T14:11:19Z</dcterms:modified>
</cp:coreProperties>
</file>