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1"/>
  </p:normalViewPr>
  <p:slideViewPr>
    <p:cSldViewPr snapToGrid="0" snapToObjects="1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" y="2667000"/>
            <a:ext cx="5295900" cy="4191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5652292" y="1835793"/>
            <a:ext cx="2832536" cy="1897800"/>
          </a:xfrm>
          <a:prstGeom prst="wedgeEllipseCallout">
            <a:avLst>
              <a:gd name="adj1" fmla="val -37072"/>
              <a:gd name="adj2" fmla="val 4837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8860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koeien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Mijn spreekbeurt over</a:t>
            </a:r>
            <a:r>
              <a:rPr lang="mr-IN"/>
              <a:t>…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624"/>
            <a:ext cx="4552122" cy="6856752"/>
          </a:xfrm>
        </p:spPr>
      </p:pic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Inhoudsopgave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52" y="2007300"/>
            <a:ext cx="3446942" cy="2132915"/>
          </a:xfrm>
        </p:spPr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Einde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1195A0C-3B77-964F-AEB2-E4697DA4DD71}" vid="{622F8F98-379E-DF4C-B8D4-ABE99F6ED4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de-heus_koe_powerpoint</Template>
  <TotalTime>0</TotalTime>
  <Words>25</Words>
  <Application>Microsoft Office PowerPoint</Application>
  <PresentationFormat>Diavoorstelling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koeien</vt:lpstr>
      <vt:lpstr>Inhoudsopgave</vt:lpstr>
      <vt:lpstr>PowerPoint-presentatie</vt:lpstr>
      <vt:lpstr>Quiz</vt:lpstr>
      <vt:lpstr>Quiz</vt:lpstr>
      <vt:lpstr>Vraag 1</vt:lpstr>
      <vt:lpstr>Vraag 1</vt:lpstr>
      <vt:lpstr>Dit was mijn spreekbeurt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koeien</dc:title>
  <dc:creator>Spruitenburg, Petra</dc:creator>
  <cp:lastModifiedBy>Spruitenburg, Petra</cp:lastModifiedBy>
  <cp:revision>1</cp:revision>
  <dcterms:created xsi:type="dcterms:W3CDTF">2021-10-13T09:35:19Z</dcterms:created>
  <dcterms:modified xsi:type="dcterms:W3CDTF">2021-10-13T09:36:02Z</dcterms:modified>
</cp:coreProperties>
</file>