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651"/>
  </p:normalViewPr>
  <p:slideViewPr>
    <p:cSldViewPr snapToGrid="0" snapToObjects="1">
      <p:cViewPr varScale="1">
        <p:scale>
          <a:sx n="63" d="100"/>
          <a:sy n="63" d="100"/>
        </p:scale>
        <p:origin x="1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3155733" y="593291"/>
            <a:ext cx="5988267" cy="672522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331156" y="1835793"/>
            <a:ext cx="2832536" cy="1897800"/>
          </a:xfrm>
          <a:prstGeom prst="wedgeEllipseCallout">
            <a:avLst>
              <a:gd name="adj1" fmla="val 50279"/>
              <a:gd name="adj2" fmla="val 4459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724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Diervoer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Mijn spreekbeurt over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5398"/>
            <a:ext cx="4552122" cy="6847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86" y="2008355"/>
            <a:ext cx="3449875" cy="213080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74CF30-133C-734C-96AE-0BB3C6080A6F}" vid="{E1C676AC-5955-6C4A-9762-FD937012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deheus-diervoer-v2</Template>
  <TotalTime>1</TotalTime>
  <Words>25</Words>
  <Application>Microsoft Office PowerPoint</Application>
  <PresentationFormat>Diavoorstelling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Diervoer</vt:lpstr>
      <vt:lpstr>Inhoudsopgave</vt:lpstr>
      <vt:lpstr>PowerPoint-presentatie</vt:lpstr>
      <vt:lpstr>Quiz</vt:lpstr>
      <vt:lpstr>Quiz</vt:lpstr>
      <vt:lpstr>Vraag 1</vt:lpstr>
      <vt:lpstr>Vraag 1</vt:lpstr>
      <vt:lpstr>Dit was mijn spreekbeurt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Diervoer</dc:title>
  <dc:creator>Knevel, Nina</dc:creator>
  <cp:lastModifiedBy>Knevel, Nina</cp:lastModifiedBy>
  <cp:revision>1</cp:revision>
  <dcterms:created xsi:type="dcterms:W3CDTF">2018-04-10T08:40:38Z</dcterms:created>
  <dcterms:modified xsi:type="dcterms:W3CDTF">2018-04-10T08:44:01Z</dcterms:modified>
</cp:coreProperties>
</file>