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908" r="19861" b="29615"/>
          <a:stretch/>
        </p:blipFill>
        <p:spPr>
          <a:xfrm flipH="1">
            <a:off x="839448" y="2185988"/>
            <a:ext cx="4362137" cy="467201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56124"/>
              <a:gd name="adj2" fmla="val 21514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Mijn spreekbeurt over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Groep 6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Jan Visser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1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D0064AE-9F47-8E4F-BD59-4F729BCA8308}" vid="{BEDBE9C5-656E-5C44-BEBA-05296044F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de-heus_Kip_powerpoint</Template>
  <TotalTime>0</TotalTime>
  <Words>29</Words>
  <Application>Microsoft Office PowerPoint</Application>
  <PresentationFormat>Diavoorstelling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Kippen</vt:lpstr>
      <vt:lpstr>Inhoudsopgave</vt:lpstr>
      <vt:lpstr>PowerPoint-presentatie</vt:lpstr>
      <vt:lpstr>Quiz</vt:lpstr>
      <vt:lpstr>Quiz</vt:lpstr>
      <vt:lpstr>Vraag 1</vt:lpstr>
      <vt:lpstr>Vraag 1</vt:lpstr>
      <vt:lpstr>Dit was mijn spreekbeurt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Spruitenburg, Petra</dc:creator>
  <cp:lastModifiedBy>Spruitenburg, Petra</cp:lastModifiedBy>
  <cp:revision>1</cp:revision>
  <dcterms:created xsi:type="dcterms:W3CDTF">2021-10-13T09:34:24Z</dcterms:created>
  <dcterms:modified xsi:type="dcterms:W3CDTF">2021-10-13T09:34:59Z</dcterms:modified>
</cp:coreProperties>
</file>